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Social Acceptability of Body Modifications 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Madeleine Sellers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Why I Chose This Topic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“It’ll look ugly when you're old”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mods in the job market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Wanted to know more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Kinds of Body Mods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674561" y="2768599"/>
            <a:ext cx="5422901" cy="5715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Tattoos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Piercings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Flesh Tunnels 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Implants</a:t>
            </a:r>
          </a:p>
        </p:txBody>
      </p:sp>
      <p:pic>
        <p:nvPicPr>
          <p:cNvPr id="41" name="tumblr_nb5cghmjmb1tyz553o1_50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7748" y="1966541"/>
            <a:ext cx="2588446" cy="310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tumblr_ng8cpqaSHH1qbmln1o1_50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67748" y="5331156"/>
            <a:ext cx="2588446" cy="3447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fdc3068872127b61e7ce2a92a6db08a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84005" y="1960428"/>
            <a:ext cx="2997201" cy="335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star-hand-and-arm-implants-piercing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90099" y="5613440"/>
            <a:ext cx="2385012" cy="3339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What I Already Knew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40% of Americans have at least one tattoo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Finding a job with body mods can be challenging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People with body mods are often seen as “hoodlums”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What I Learned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6719" indent="-426719" defTabSz="560831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60% of kids under 18 who want body mods are A and B students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0" marL="426719" indent="-426719" defTabSz="560831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People 18-36 are the most “modified” group of people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0" marL="426719" indent="-426719" defTabSz="560831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The next generation is expected to be the most heavily tattooed in history</a:t>
            </a:r>
          </a:p>
        </p:txBody>
      </p:sp>
      <p:pic>
        <p:nvPicPr>
          <p:cNvPr id="51" name="tumblr_lq9rfd7MF11qfdcy8o1_50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5313" y="2873523"/>
            <a:ext cx="6350001" cy="476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5"/>
          <p:cNvGrpSpPr/>
          <p:nvPr/>
        </p:nvGrpSpPr>
        <p:grpSpPr>
          <a:xfrm>
            <a:off x="7023100" y="2565400"/>
            <a:ext cx="5397500" cy="6121400"/>
            <a:chOff x="-190500" y="-190500"/>
            <a:chExt cx="5397500" cy="6121400"/>
          </a:xfrm>
        </p:grpSpPr>
        <p:pic>
          <p:nvPicPr>
            <p:cNvPr id="54" name="10953183_937566339588978_3243218834940665431_n.jpg"/>
            <p:cNvPicPr/>
            <p:nvPr/>
          </p:nvPicPr>
          <p:blipFill>
            <a:blip r:embed="rId2">
              <a:extLst/>
            </a:blip>
            <a:srcRect l="6111" t="0" r="6111" b="0"/>
            <a:stretch>
              <a:fillRect/>
            </a:stretch>
          </p:blipFill>
          <p:spPr>
            <a:xfrm>
              <a:off x="0" y="0"/>
              <a:ext cx="50165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397500" cy="6121400"/>
            </a:xfrm>
            <a:prstGeom prst="rect">
              <a:avLst/>
            </a:prstGeom>
            <a:effectLst/>
          </p:spPr>
        </p:pic>
      </p:grpSp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What I Learned (continued.)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Work places often have “dress codes”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Tattoos are seen as a liability, but can actually be used as an outreach to the community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1"/>
          <p:cNvGrpSpPr/>
          <p:nvPr/>
        </p:nvGrpSpPr>
        <p:grpSpPr>
          <a:xfrm>
            <a:off x="7023100" y="2565400"/>
            <a:ext cx="5397500" cy="6121400"/>
            <a:chOff x="-190500" y="-190500"/>
            <a:chExt cx="5397500" cy="6121400"/>
          </a:xfrm>
        </p:grpSpPr>
        <p:pic>
          <p:nvPicPr>
            <p:cNvPr id="60" name="ugly-tattoos-tiger.jpg"/>
            <p:cNvPicPr/>
            <p:nvPr/>
          </p:nvPicPr>
          <p:blipFill>
            <a:blip r:embed="rId2">
              <a:extLst/>
            </a:blip>
            <a:srcRect l="6248" t="0" r="6248" b="0"/>
            <a:stretch>
              <a:fillRect/>
            </a:stretch>
          </p:blipFill>
          <p:spPr>
            <a:xfrm>
              <a:off x="0" y="0"/>
              <a:ext cx="50165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397500" cy="6121400"/>
            </a:xfrm>
            <a:prstGeom prst="rect">
              <a:avLst/>
            </a:prstGeom>
            <a:effectLst/>
          </p:spPr>
        </p:pic>
      </p:grp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Take Precautions… 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31165" indent="-431165" defTabSz="566674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92">
                <a:solidFill>
                  <a:srgbClr val="FFFFFF"/>
                </a:solidFill>
                <a:effectLst>
                  <a:outerShdw sx="100000" sy="100000" kx="0" ky="0" algn="b" rotWithShape="0" blurRad="49276" dist="36957" dir="5400000">
                    <a:srgbClr val="000000"/>
                  </a:outerShdw>
                </a:effectLst>
              </a:rPr>
              <a:t>Piercings can be fatal</a:t>
            </a:r>
            <a:endParaRPr sz="3492">
              <a:solidFill>
                <a:srgbClr val="FFFFFF"/>
              </a:solidFill>
              <a:effectLst>
                <a:outerShdw sx="100000" sy="100000" kx="0" ky="0" algn="b" rotWithShape="0" blurRad="49276" dist="36957" dir="5400000">
                  <a:srgbClr val="000000"/>
                </a:outerShdw>
              </a:effectLst>
            </a:endParaRPr>
          </a:p>
          <a:p>
            <a:pPr lvl="0" marL="431165" indent="-431165" defTabSz="566674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92">
                <a:solidFill>
                  <a:srgbClr val="FFFFFF"/>
                </a:solidFill>
                <a:effectLst>
                  <a:outerShdw sx="100000" sy="100000" kx="0" ky="0" algn="b" rotWithShape="0" blurRad="49276" dist="36957" dir="5400000">
                    <a:srgbClr val="000000"/>
                  </a:outerShdw>
                </a:effectLst>
              </a:rPr>
              <a:t>Get body mods done professionally </a:t>
            </a:r>
            <a:endParaRPr sz="3492">
              <a:solidFill>
                <a:srgbClr val="FFFFFF"/>
              </a:solidFill>
              <a:effectLst>
                <a:outerShdw sx="100000" sy="100000" kx="0" ky="0" algn="b" rotWithShape="0" blurRad="49276" dist="36957" dir="5400000">
                  <a:srgbClr val="000000"/>
                </a:outerShdw>
              </a:effectLst>
            </a:endParaRPr>
          </a:p>
          <a:p>
            <a:pPr lvl="0" marL="431165" indent="-431165" defTabSz="566674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92">
                <a:solidFill>
                  <a:srgbClr val="FFFFFF"/>
                </a:solidFill>
                <a:effectLst>
                  <a:outerShdw sx="100000" sy="100000" kx="0" ky="0" algn="b" rotWithShape="0" blurRad="49276" dist="36957" dir="5400000">
                    <a:srgbClr val="000000"/>
                  </a:outerShdw>
                </a:effectLst>
              </a:rPr>
              <a:t>Most body mods can be/are permanent </a:t>
            </a:r>
            <a:endParaRPr sz="3492">
              <a:solidFill>
                <a:srgbClr val="FFFFFF"/>
              </a:solidFill>
              <a:effectLst>
                <a:outerShdw sx="100000" sy="100000" kx="0" ky="0" algn="b" rotWithShape="0" blurRad="49276" dist="36957" dir="5400000">
                  <a:srgbClr val="000000"/>
                </a:outerShdw>
              </a:effectLst>
            </a:endParaRPr>
          </a:p>
          <a:p>
            <a:pPr lvl="0" marL="431165" indent="-431165" defTabSz="566674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92">
                <a:solidFill>
                  <a:srgbClr val="FFFFFF"/>
                </a:solidFill>
                <a:effectLst>
                  <a:outerShdw sx="100000" sy="100000" kx="0" ky="0" algn="b" rotWithShape="0" blurRad="49276" dist="36957" dir="5400000">
                    <a:srgbClr val="000000"/>
                  </a:outerShdw>
                </a:effectLst>
              </a:rPr>
              <a:t>Get your tattoos professionally done. Please.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 Conclusion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6719" indent="-426719" defTabSz="560831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The social acceptability of body mods is changing, but isn't quite there yet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0" marL="426719" indent="-426719" defTabSz="560831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Body mods are not signs of trouble makers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0" marL="426719" indent="-426719" defTabSz="560831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Body mods are becoming common practice</a:t>
            </a:r>
          </a:p>
        </p:txBody>
      </p:sp>
      <p:pic>
        <p:nvPicPr>
          <p:cNvPr id="67" name="tumblr_ncsn4o0vB51qfmeudo1_500-2.jpg"/>
          <p:cNvPicPr/>
          <p:nvPr/>
        </p:nvPicPr>
        <p:blipFill>
          <a:blip r:embed="rId3">
            <a:extLst/>
          </a:blip>
          <a:srcRect l="0" t="18078" r="45571" b="6638"/>
          <a:stretch>
            <a:fillRect/>
          </a:stretch>
        </p:blipFill>
        <p:spPr>
          <a:xfrm>
            <a:off x="8020499" y="1622157"/>
            <a:ext cx="3835806" cy="7077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Works Cited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"History, Travel, Arts, Science, People, Places | Smithsonian." </a:t>
            </a:r>
            <a:r>
              <a:rPr i="1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History, Travel, Arts, Science, People, Places | Smithsonian</a:t>
            </a:r>
            <a:r>
              <a:rPr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16 Mar. 2015.</a:t>
            </a:r>
            <a:endParaRPr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"Job Seekers Still Have To Hide Tattoos (From The Neck Up)." </a:t>
            </a:r>
            <a:r>
              <a:rPr i="1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NPR</a:t>
            </a:r>
            <a:r>
              <a:rPr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NPR, n.d. Web. 13 Mar. 2015.</a:t>
            </a:r>
            <a:endParaRPr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"Stretching (body Piercing)." </a:t>
            </a:r>
            <a:r>
              <a:rPr i="1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Wikipedia</a:t>
            </a:r>
            <a:r>
              <a:rPr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Wikimedia Foundation, n.d. Web. 16 Mar. 2015.</a:t>
            </a:r>
            <a:endParaRPr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"Types of Body Modification." </a:t>
            </a:r>
            <a:r>
              <a:rPr i="1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HubPages</a:t>
            </a:r>
            <a:r>
              <a:rPr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n.d. Web. 16 Mar. 2015.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